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8A7D-5C12-4461-A074-75C306497D33}" type="datetimeFigureOut">
              <a:rPr lang="sl-SI" smtClean="0"/>
              <a:pPr/>
              <a:t>1.9.2011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339F-0D89-4C68-BEDC-7ADC0A077BC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8A7D-5C12-4461-A074-75C306497D33}" type="datetimeFigureOut">
              <a:rPr lang="sl-SI" smtClean="0"/>
              <a:pPr/>
              <a:t>1.9.2011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339F-0D89-4C68-BEDC-7ADC0A077BC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8A7D-5C12-4461-A074-75C306497D33}" type="datetimeFigureOut">
              <a:rPr lang="sl-SI" smtClean="0"/>
              <a:pPr/>
              <a:t>1.9.2011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339F-0D89-4C68-BEDC-7ADC0A077BC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8A7D-5C12-4461-A074-75C306497D33}" type="datetimeFigureOut">
              <a:rPr lang="sl-SI" smtClean="0"/>
              <a:pPr/>
              <a:t>1.9.2011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339F-0D89-4C68-BEDC-7ADC0A077BC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8A7D-5C12-4461-A074-75C306497D33}" type="datetimeFigureOut">
              <a:rPr lang="sl-SI" smtClean="0"/>
              <a:pPr/>
              <a:t>1.9.2011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339F-0D89-4C68-BEDC-7ADC0A077BC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8A7D-5C12-4461-A074-75C306497D33}" type="datetimeFigureOut">
              <a:rPr lang="sl-SI" smtClean="0"/>
              <a:pPr/>
              <a:t>1.9.2011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339F-0D89-4C68-BEDC-7ADC0A077BC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8A7D-5C12-4461-A074-75C306497D33}" type="datetimeFigureOut">
              <a:rPr lang="sl-SI" smtClean="0"/>
              <a:pPr/>
              <a:t>1.9.2011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339F-0D89-4C68-BEDC-7ADC0A077BC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8A7D-5C12-4461-A074-75C306497D33}" type="datetimeFigureOut">
              <a:rPr lang="sl-SI" smtClean="0"/>
              <a:pPr/>
              <a:t>1.9.2011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339F-0D89-4C68-BEDC-7ADC0A077BC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8A7D-5C12-4461-A074-75C306497D33}" type="datetimeFigureOut">
              <a:rPr lang="sl-SI" smtClean="0"/>
              <a:pPr/>
              <a:t>1.9.2011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339F-0D89-4C68-BEDC-7ADC0A077BC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8A7D-5C12-4461-A074-75C306497D33}" type="datetimeFigureOut">
              <a:rPr lang="sl-SI" smtClean="0"/>
              <a:pPr/>
              <a:t>1.9.2011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339F-0D89-4C68-BEDC-7ADC0A077BC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8A7D-5C12-4461-A074-75C306497D33}" type="datetimeFigureOut">
              <a:rPr lang="sl-SI" smtClean="0"/>
              <a:pPr/>
              <a:t>1.9.2011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339F-0D89-4C68-BEDC-7ADC0A077BCB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58A7D-5C12-4461-A074-75C306497D33}" type="datetimeFigureOut">
              <a:rPr lang="sl-SI" smtClean="0"/>
              <a:pPr/>
              <a:t>1.9.2011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9339F-0D89-4C68-BEDC-7ADC0A077BCB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Skupina 13"/>
          <p:cNvGrpSpPr/>
          <p:nvPr/>
        </p:nvGrpSpPr>
        <p:grpSpPr>
          <a:xfrm>
            <a:off x="2123728" y="1196752"/>
            <a:ext cx="2592288" cy="2503728"/>
            <a:chOff x="2123728" y="1196752"/>
            <a:chExt cx="2592288" cy="2503728"/>
          </a:xfrm>
        </p:grpSpPr>
        <p:sp>
          <p:nvSpPr>
            <p:cNvPr id="26" name="Prostoročno 25"/>
            <p:cNvSpPr/>
            <p:nvPr/>
          </p:nvSpPr>
          <p:spPr>
            <a:xfrm>
              <a:off x="2123728" y="1196752"/>
              <a:ext cx="2592288" cy="648072"/>
            </a:xfrm>
            <a:custGeom>
              <a:avLst/>
              <a:gdLst>
                <a:gd name="connsiteX0" fmla="*/ 0 w 3745317"/>
                <a:gd name="connsiteY0" fmla="*/ 123908 h 1239081"/>
                <a:gd name="connsiteX1" fmla="*/ 36292 w 3745317"/>
                <a:gd name="connsiteY1" fmla="*/ 36292 h 1239081"/>
                <a:gd name="connsiteX2" fmla="*/ 123908 w 3745317"/>
                <a:gd name="connsiteY2" fmla="*/ 0 h 1239081"/>
                <a:gd name="connsiteX3" fmla="*/ 3621409 w 3745317"/>
                <a:gd name="connsiteY3" fmla="*/ 0 h 1239081"/>
                <a:gd name="connsiteX4" fmla="*/ 3709025 w 3745317"/>
                <a:gd name="connsiteY4" fmla="*/ 36292 h 1239081"/>
                <a:gd name="connsiteX5" fmla="*/ 3745317 w 3745317"/>
                <a:gd name="connsiteY5" fmla="*/ 123908 h 1239081"/>
                <a:gd name="connsiteX6" fmla="*/ 3745317 w 3745317"/>
                <a:gd name="connsiteY6" fmla="*/ 1115173 h 1239081"/>
                <a:gd name="connsiteX7" fmla="*/ 3709025 w 3745317"/>
                <a:gd name="connsiteY7" fmla="*/ 1202789 h 1239081"/>
                <a:gd name="connsiteX8" fmla="*/ 3621409 w 3745317"/>
                <a:gd name="connsiteY8" fmla="*/ 1239081 h 1239081"/>
                <a:gd name="connsiteX9" fmla="*/ 123908 w 3745317"/>
                <a:gd name="connsiteY9" fmla="*/ 1239081 h 1239081"/>
                <a:gd name="connsiteX10" fmla="*/ 36292 w 3745317"/>
                <a:gd name="connsiteY10" fmla="*/ 1202789 h 1239081"/>
                <a:gd name="connsiteX11" fmla="*/ 0 w 3745317"/>
                <a:gd name="connsiteY11" fmla="*/ 1115173 h 1239081"/>
                <a:gd name="connsiteX12" fmla="*/ 0 w 3745317"/>
                <a:gd name="connsiteY12" fmla="*/ 123908 h 12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45317" h="1239081">
                  <a:moveTo>
                    <a:pt x="0" y="123908"/>
                  </a:moveTo>
                  <a:cubicBezTo>
                    <a:pt x="0" y="91046"/>
                    <a:pt x="13055" y="59529"/>
                    <a:pt x="36292" y="36292"/>
                  </a:cubicBezTo>
                  <a:cubicBezTo>
                    <a:pt x="59529" y="13055"/>
                    <a:pt x="91046" y="0"/>
                    <a:pt x="123908" y="0"/>
                  </a:cubicBezTo>
                  <a:lnTo>
                    <a:pt x="3621409" y="0"/>
                  </a:lnTo>
                  <a:cubicBezTo>
                    <a:pt x="3654271" y="0"/>
                    <a:pt x="3685788" y="13055"/>
                    <a:pt x="3709025" y="36292"/>
                  </a:cubicBezTo>
                  <a:cubicBezTo>
                    <a:pt x="3732262" y="59529"/>
                    <a:pt x="3745317" y="91046"/>
                    <a:pt x="3745317" y="123908"/>
                  </a:cubicBezTo>
                  <a:lnTo>
                    <a:pt x="3745317" y="1115173"/>
                  </a:lnTo>
                  <a:cubicBezTo>
                    <a:pt x="3745317" y="1148035"/>
                    <a:pt x="3732262" y="1179552"/>
                    <a:pt x="3709025" y="1202789"/>
                  </a:cubicBezTo>
                  <a:cubicBezTo>
                    <a:pt x="3685788" y="1226026"/>
                    <a:pt x="3654271" y="1239081"/>
                    <a:pt x="3621409" y="1239081"/>
                  </a:cubicBezTo>
                  <a:lnTo>
                    <a:pt x="123908" y="1239081"/>
                  </a:lnTo>
                  <a:cubicBezTo>
                    <a:pt x="91046" y="1239081"/>
                    <a:pt x="59529" y="1226026"/>
                    <a:pt x="36292" y="1202789"/>
                  </a:cubicBezTo>
                  <a:cubicBezTo>
                    <a:pt x="13055" y="1179552"/>
                    <a:pt x="0" y="1148035"/>
                    <a:pt x="0" y="1115173"/>
                  </a:cubicBezTo>
                  <a:lnTo>
                    <a:pt x="0" y="123908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9631" tIns="89631" rIns="89631" bIns="89631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600" b="1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SVET ZAVODA</a:t>
              </a:r>
              <a:endParaRPr lang="sl-SI" sz="1600" b="1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Prostoročno 26"/>
            <p:cNvSpPr/>
            <p:nvPr/>
          </p:nvSpPr>
          <p:spPr>
            <a:xfrm>
              <a:off x="2123728" y="2132856"/>
              <a:ext cx="1368152" cy="648071"/>
            </a:xfrm>
            <a:custGeom>
              <a:avLst/>
              <a:gdLst>
                <a:gd name="connsiteX0" fmla="*/ 0 w 2352872"/>
                <a:gd name="connsiteY0" fmla="*/ 110718 h 1107177"/>
                <a:gd name="connsiteX1" fmla="*/ 32429 w 2352872"/>
                <a:gd name="connsiteY1" fmla="*/ 32429 h 1107177"/>
                <a:gd name="connsiteX2" fmla="*/ 110719 w 2352872"/>
                <a:gd name="connsiteY2" fmla="*/ 1 h 1107177"/>
                <a:gd name="connsiteX3" fmla="*/ 2242154 w 2352872"/>
                <a:gd name="connsiteY3" fmla="*/ 0 h 1107177"/>
                <a:gd name="connsiteX4" fmla="*/ 2320443 w 2352872"/>
                <a:gd name="connsiteY4" fmla="*/ 32429 h 1107177"/>
                <a:gd name="connsiteX5" fmla="*/ 2352871 w 2352872"/>
                <a:gd name="connsiteY5" fmla="*/ 110719 h 1107177"/>
                <a:gd name="connsiteX6" fmla="*/ 2352872 w 2352872"/>
                <a:gd name="connsiteY6" fmla="*/ 996459 h 1107177"/>
                <a:gd name="connsiteX7" fmla="*/ 2320443 w 2352872"/>
                <a:gd name="connsiteY7" fmla="*/ 1074748 h 1107177"/>
                <a:gd name="connsiteX8" fmla="*/ 2242154 w 2352872"/>
                <a:gd name="connsiteY8" fmla="*/ 1107177 h 1107177"/>
                <a:gd name="connsiteX9" fmla="*/ 110718 w 2352872"/>
                <a:gd name="connsiteY9" fmla="*/ 1107177 h 1107177"/>
                <a:gd name="connsiteX10" fmla="*/ 32429 w 2352872"/>
                <a:gd name="connsiteY10" fmla="*/ 1074748 h 1107177"/>
                <a:gd name="connsiteX11" fmla="*/ 1 w 2352872"/>
                <a:gd name="connsiteY11" fmla="*/ 996458 h 1107177"/>
                <a:gd name="connsiteX12" fmla="*/ 0 w 2352872"/>
                <a:gd name="connsiteY12" fmla="*/ 110718 h 1107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52872" h="1107177">
                  <a:moveTo>
                    <a:pt x="0" y="110718"/>
                  </a:moveTo>
                  <a:cubicBezTo>
                    <a:pt x="0" y="81354"/>
                    <a:pt x="11665" y="53192"/>
                    <a:pt x="32429" y="32429"/>
                  </a:cubicBezTo>
                  <a:cubicBezTo>
                    <a:pt x="53193" y="11665"/>
                    <a:pt x="81354" y="1"/>
                    <a:pt x="110719" y="1"/>
                  </a:cubicBezTo>
                  <a:lnTo>
                    <a:pt x="2242154" y="0"/>
                  </a:lnTo>
                  <a:cubicBezTo>
                    <a:pt x="2271518" y="0"/>
                    <a:pt x="2299680" y="11665"/>
                    <a:pt x="2320443" y="32429"/>
                  </a:cubicBezTo>
                  <a:cubicBezTo>
                    <a:pt x="2341207" y="53193"/>
                    <a:pt x="2352871" y="81354"/>
                    <a:pt x="2352871" y="110719"/>
                  </a:cubicBezTo>
                  <a:cubicBezTo>
                    <a:pt x="2352871" y="405966"/>
                    <a:pt x="2352872" y="701212"/>
                    <a:pt x="2352872" y="996459"/>
                  </a:cubicBezTo>
                  <a:cubicBezTo>
                    <a:pt x="2352872" y="1025823"/>
                    <a:pt x="2341207" y="1053985"/>
                    <a:pt x="2320443" y="1074748"/>
                  </a:cubicBezTo>
                  <a:cubicBezTo>
                    <a:pt x="2299679" y="1095512"/>
                    <a:pt x="2271518" y="1107177"/>
                    <a:pt x="2242154" y="1107177"/>
                  </a:cubicBezTo>
                  <a:lnTo>
                    <a:pt x="110718" y="1107177"/>
                  </a:lnTo>
                  <a:cubicBezTo>
                    <a:pt x="81354" y="1107177"/>
                    <a:pt x="53192" y="1095512"/>
                    <a:pt x="32429" y="1074748"/>
                  </a:cubicBezTo>
                  <a:cubicBezTo>
                    <a:pt x="11665" y="1053984"/>
                    <a:pt x="0" y="1025823"/>
                    <a:pt x="1" y="996458"/>
                  </a:cubicBezTo>
                  <a:cubicBezTo>
                    <a:pt x="1" y="701211"/>
                    <a:pt x="0" y="405965"/>
                    <a:pt x="0" y="110718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768" tIns="85768" rIns="85768" bIns="85768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400" b="1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DIREKTOR</a:t>
              </a:r>
              <a:endParaRPr lang="sl-SI" sz="1400" b="1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Prostoročno 27"/>
            <p:cNvSpPr/>
            <p:nvPr/>
          </p:nvSpPr>
          <p:spPr>
            <a:xfrm>
              <a:off x="2123728" y="3068960"/>
              <a:ext cx="1368152" cy="631520"/>
            </a:xfrm>
            <a:custGeom>
              <a:avLst/>
              <a:gdLst>
                <a:gd name="connsiteX0" fmla="*/ 0 w 1371344"/>
                <a:gd name="connsiteY0" fmla="*/ 120758 h 1207584"/>
                <a:gd name="connsiteX1" fmla="*/ 35369 w 1371344"/>
                <a:gd name="connsiteY1" fmla="*/ 35369 h 1207584"/>
                <a:gd name="connsiteX2" fmla="*/ 120758 w 1371344"/>
                <a:gd name="connsiteY2" fmla="*/ 0 h 1207584"/>
                <a:gd name="connsiteX3" fmla="*/ 1250586 w 1371344"/>
                <a:gd name="connsiteY3" fmla="*/ 0 h 1207584"/>
                <a:gd name="connsiteX4" fmla="*/ 1335975 w 1371344"/>
                <a:gd name="connsiteY4" fmla="*/ 35369 h 1207584"/>
                <a:gd name="connsiteX5" fmla="*/ 1371344 w 1371344"/>
                <a:gd name="connsiteY5" fmla="*/ 120758 h 1207584"/>
                <a:gd name="connsiteX6" fmla="*/ 1371344 w 1371344"/>
                <a:gd name="connsiteY6" fmla="*/ 1086826 h 1207584"/>
                <a:gd name="connsiteX7" fmla="*/ 1335975 w 1371344"/>
                <a:gd name="connsiteY7" fmla="*/ 1172215 h 1207584"/>
                <a:gd name="connsiteX8" fmla="*/ 1250586 w 1371344"/>
                <a:gd name="connsiteY8" fmla="*/ 1207584 h 1207584"/>
                <a:gd name="connsiteX9" fmla="*/ 120758 w 1371344"/>
                <a:gd name="connsiteY9" fmla="*/ 1207584 h 1207584"/>
                <a:gd name="connsiteX10" fmla="*/ 35369 w 1371344"/>
                <a:gd name="connsiteY10" fmla="*/ 1172215 h 1207584"/>
                <a:gd name="connsiteX11" fmla="*/ 0 w 1371344"/>
                <a:gd name="connsiteY11" fmla="*/ 1086826 h 1207584"/>
                <a:gd name="connsiteX12" fmla="*/ 0 w 1371344"/>
                <a:gd name="connsiteY12" fmla="*/ 120758 h 1207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71344" h="1207584">
                  <a:moveTo>
                    <a:pt x="0" y="120758"/>
                  </a:moveTo>
                  <a:cubicBezTo>
                    <a:pt x="0" y="88731"/>
                    <a:pt x="12723" y="58016"/>
                    <a:pt x="35369" y="35369"/>
                  </a:cubicBezTo>
                  <a:cubicBezTo>
                    <a:pt x="58016" y="12723"/>
                    <a:pt x="88731" y="0"/>
                    <a:pt x="120758" y="0"/>
                  </a:cubicBezTo>
                  <a:lnTo>
                    <a:pt x="1250586" y="0"/>
                  </a:lnTo>
                  <a:cubicBezTo>
                    <a:pt x="1282613" y="0"/>
                    <a:pt x="1313328" y="12723"/>
                    <a:pt x="1335975" y="35369"/>
                  </a:cubicBezTo>
                  <a:cubicBezTo>
                    <a:pt x="1358621" y="58016"/>
                    <a:pt x="1371344" y="88731"/>
                    <a:pt x="1371344" y="120758"/>
                  </a:cubicBezTo>
                  <a:lnTo>
                    <a:pt x="1371344" y="1086826"/>
                  </a:lnTo>
                  <a:cubicBezTo>
                    <a:pt x="1371344" y="1118853"/>
                    <a:pt x="1358621" y="1149568"/>
                    <a:pt x="1335975" y="1172215"/>
                  </a:cubicBezTo>
                  <a:cubicBezTo>
                    <a:pt x="1313328" y="1194862"/>
                    <a:pt x="1282613" y="1207584"/>
                    <a:pt x="1250586" y="1207584"/>
                  </a:cubicBezTo>
                  <a:lnTo>
                    <a:pt x="120758" y="1207584"/>
                  </a:lnTo>
                  <a:cubicBezTo>
                    <a:pt x="88731" y="1207584"/>
                    <a:pt x="58016" y="1194861"/>
                    <a:pt x="35369" y="1172215"/>
                  </a:cubicBezTo>
                  <a:cubicBezTo>
                    <a:pt x="12722" y="1149568"/>
                    <a:pt x="0" y="1118853"/>
                    <a:pt x="0" y="1086826"/>
                  </a:cubicBezTo>
                  <a:lnTo>
                    <a:pt x="0" y="12075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709" tIns="88709" rIns="88709" bIns="88709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200" b="1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Javni uslužbenci</a:t>
              </a:r>
              <a:endParaRPr lang="sl-SI" sz="1200" b="1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Prostoročno 28"/>
            <p:cNvSpPr/>
            <p:nvPr/>
          </p:nvSpPr>
          <p:spPr>
            <a:xfrm>
              <a:off x="3779912" y="2132856"/>
              <a:ext cx="864096" cy="648072"/>
            </a:xfrm>
            <a:custGeom>
              <a:avLst/>
              <a:gdLst>
                <a:gd name="connsiteX0" fmla="*/ 0 w 952665"/>
                <a:gd name="connsiteY0" fmla="*/ 95267 h 1100244"/>
                <a:gd name="connsiteX1" fmla="*/ 27903 w 952665"/>
                <a:gd name="connsiteY1" fmla="*/ 27903 h 1100244"/>
                <a:gd name="connsiteX2" fmla="*/ 95267 w 952665"/>
                <a:gd name="connsiteY2" fmla="*/ 0 h 1100244"/>
                <a:gd name="connsiteX3" fmla="*/ 857398 w 952665"/>
                <a:gd name="connsiteY3" fmla="*/ 0 h 1100244"/>
                <a:gd name="connsiteX4" fmla="*/ 924762 w 952665"/>
                <a:gd name="connsiteY4" fmla="*/ 27903 h 1100244"/>
                <a:gd name="connsiteX5" fmla="*/ 952665 w 952665"/>
                <a:gd name="connsiteY5" fmla="*/ 95267 h 1100244"/>
                <a:gd name="connsiteX6" fmla="*/ 952665 w 952665"/>
                <a:gd name="connsiteY6" fmla="*/ 1004977 h 1100244"/>
                <a:gd name="connsiteX7" fmla="*/ 924762 w 952665"/>
                <a:gd name="connsiteY7" fmla="*/ 1072341 h 1100244"/>
                <a:gd name="connsiteX8" fmla="*/ 857398 w 952665"/>
                <a:gd name="connsiteY8" fmla="*/ 1100244 h 1100244"/>
                <a:gd name="connsiteX9" fmla="*/ 95267 w 952665"/>
                <a:gd name="connsiteY9" fmla="*/ 1100244 h 1100244"/>
                <a:gd name="connsiteX10" fmla="*/ 27903 w 952665"/>
                <a:gd name="connsiteY10" fmla="*/ 1072341 h 1100244"/>
                <a:gd name="connsiteX11" fmla="*/ 0 w 952665"/>
                <a:gd name="connsiteY11" fmla="*/ 1004977 h 1100244"/>
                <a:gd name="connsiteX12" fmla="*/ 0 w 952665"/>
                <a:gd name="connsiteY12" fmla="*/ 95267 h 1100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52665" h="1100244">
                  <a:moveTo>
                    <a:pt x="0" y="95267"/>
                  </a:moveTo>
                  <a:cubicBezTo>
                    <a:pt x="0" y="70001"/>
                    <a:pt x="10037" y="45769"/>
                    <a:pt x="27903" y="27903"/>
                  </a:cubicBezTo>
                  <a:cubicBezTo>
                    <a:pt x="45769" y="10037"/>
                    <a:pt x="70001" y="0"/>
                    <a:pt x="95267" y="0"/>
                  </a:cubicBezTo>
                  <a:lnTo>
                    <a:pt x="857398" y="0"/>
                  </a:lnTo>
                  <a:cubicBezTo>
                    <a:pt x="882664" y="0"/>
                    <a:pt x="906896" y="10037"/>
                    <a:pt x="924762" y="27903"/>
                  </a:cubicBezTo>
                  <a:cubicBezTo>
                    <a:pt x="942628" y="45769"/>
                    <a:pt x="952665" y="70001"/>
                    <a:pt x="952665" y="95267"/>
                  </a:cubicBezTo>
                  <a:lnTo>
                    <a:pt x="952665" y="1004977"/>
                  </a:lnTo>
                  <a:cubicBezTo>
                    <a:pt x="952665" y="1030243"/>
                    <a:pt x="942628" y="1054475"/>
                    <a:pt x="924762" y="1072341"/>
                  </a:cubicBezTo>
                  <a:cubicBezTo>
                    <a:pt x="906896" y="1090207"/>
                    <a:pt x="882664" y="1100244"/>
                    <a:pt x="857398" y="1100244"/>
                  </a:cubicBezTo>
                  <a:lnTo>
                    <a:pt x="95267" y="1100244"/>
                  </a:lnTo>
                  <a:cubicBezTo>
                    <a:pt x="70001" y="1100244"/>
                    <a:pt x="45769" y="1090207"/>
                    <a:pt x="27903" y="1072341"/>
                  </a:cubicBezTo>
                  <a:cubicBezTo>
                    <a:pt x="10037" y="1054475"/>
                    <a:pt x="0" y="1030243"/>
                    <a:pt x="0" y="1004977"/>
                  </a:cubicBezTo>
                  <a:lnTo>
                    <a:pt x="0" y="95267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1243" tIns="81243" rIns="81243" bIns="81243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1200" b="1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Strokovni svet</a:t>
              </a:r>
              <a:endParaRPr lang="sl-SI" sz="1200" b="1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" name="Raven puščični konektor 12"/>
            <p:cNvCxnSpPr/>
            <p:nvPr/>
          </p:nvCxnSpPr>
          <p:spPr>
            <a:xfrm rot="10800000">
              <a:off x="3491880" y="2492896"/>
              <a:ext cx="2880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en puščični konektor 15"/>
            <p:cNvCxnSpPr/>
            <p:nvPr/>
          </p:nvCxnSpPr>
          <p:spPr>
            <a:xfrm rot="5400000">
              <a:off x="2628578" y="2924150"/>
              <a:ext cx="2880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en puščični konektor 16"/>
            <p:cNvCxnSpPr/>
            <p:nvPr/>
          </p:nvCxnSpPr>
          <p:spPr>
            <a:xfrm rot="5400000">
              <a:off x="2628578" y="2060054"/>
              <a:ext cx="2880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7</Words>
  <Application>Microsoft Office PowerPoint</Application>
  <PresentationFormat>Diaprojekcija na zaslonu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2" baseType="lpstr">
      <vt:lpstr>Officeova tema</vt:lpstr>
      <vt:lpstr>Diapozitiv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 </dc:creator>
  <cp:lastModifiedBy> </cp:lastModifiedBy>
  <cp:revision>11</cp:revision>
  <dcterms:created xsi:type="dcterms:W3CDTF">2011-08-31T11:44:54Z</dcterms:created>
  <dcterms:modified xsi:type="dcterms:W3CDTF">2011-09-01T06:41:04Z</dcterms:modified>
</cp:coreProperties>
</file>